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2"/>
  </p:sldMasterIdLst>
  <p:notesMasterIdLst>
    <p:notesMasterId r:id="rId6"/>
  </p:notesMasterIdLst>
  <p:handoutMasterIdLst>
    <p:handoutMasterId r:id="rId7"/>
  </p:handoutMasterIdLst>
  <p:sldIdLst>
    <p:sldId id="266" r:id="rId3"/>
    <p:sldId id="278" r:id="rId4"/>
    <p:sldId id="279" r:id="rId5"/>
  </p:sldIdLst>
  <p:sldSz cx="9144000" cy="6858000" type="screen4x3"/>
  <p:notesSz cx="6858000" cy="9180513"/>
  <p:custDataLst>
    <p:tags r:id="rId8"/>
  </p:custDataLst>
  <p:defaultTextStyle>
    <a:defPPr>
      <a:defRPr lang="en-US"/>
    </a:defPPr>
    <a:lvl1pPr algn="ctr" rtl="0" fontAlgn="base" latinLnBrk="1">
      <a:spcBef>
        <a:spcPct val="0"/>
      </a:spcBef>
      <a:spcAft>
        <a:spcPct val="0"/>
      </a:spcAft>
      <a:defRPr kumimoji="1"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굴림" pitchFamily="50" charset="-127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defRPr kumimoji="1"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굴림" pitchFamily="50" charset="-127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defRPr kumimoji="1"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굴림" pitchFamily="50" charset="-127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defRPr kumimoji="1"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굴림" pitchFamily="50" charset="-127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defRPr kumimoji="1"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CCECFF"/>
    <a:srgbClr val="FF3300"/>
    <a:srgbClr val="99FF33"/>
    <a:srgbClr val="1B2728"/>
    <a:srgbClr val="003300"/>
    <a:srgbClr val="B2B2B2"/>
    <a:srgbClr val="6600CC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64" autoAdjust="0"/>
    <p:restoredTop sz="94526" autoAdjust="0"/>
  </p:normalViewPr>
  <p:slideViewPr>
    <p:cSldViewPr>
      <p:cViewPr varScale="1">
        <p:scale>
          <a:sx n="65" d="100"/>
          <a:sy n="6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t" anchorCtr="0" compatLnSpc="1">
            <a:prstTxWarp prst="textNoShape">
              <a:avLst/>
            </a:prstTxWarp>
          </a:bodyPr>
          <a:lstStyle>
            <a:lvl1pPr algn="l" defTabSz="898525" eaLnBrk="0" latinLnBrk="0" hangingPunct="0">
              <a:defRPr kumimoji="0" sz="1200" b="0">
                <a:effectLst/>
                <a:latin typeface="Times New Roman" pitchFamily="18" charset="0"/>
              </a:defRPr>
            </a:lvl1pPr>
          </a:lstStyle>
          <a:p>
            <a:endParaRPr lang="en-US" altLang="ko-KR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0"/>
            <a:ext cx="2938462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t" anchorCtr="0" compatLnSpc="1">
            <a:prstTxWarp prst="textNoShape">
              <a:avLst/>
            </a:prstTxWarp>
          </a:bodyPr>
          <a:lstStyle>
            <a:lvl1pPr algn="r" defTabSz="898525" eaLnBrk="0" latinLnBrk="0" hangingPunct="0">
              <a:defRPr kumimoji="0" sz="1200" b="0">
                <a:effectLst/>
                <a:latin typeface="Times New Roman" pitchFamily="18" charset="0"/>
              </a:defRPr>
            </a:lvl1pPr>
          </a:lstStyle>
          <a:p>
            <a:endParaRPr lang="en-US" altLang="ko-KR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9025"/>
            <a:ext cx="2938463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b" anchorCtr="0" compatLnSpc="1">
            <a:prstTxWarp prst="textNoShape">
              <a:avLst/>
            </a:prstTxWarp>
          </a:bodyPr>
          <a:lstStyle>
            <a:lvl1pPr algn="l" defTabSz="898525" eaLnBrk="0" latinLnBrk="0" hangingPunct="0">
              <a:defRPr kumimoji="0" sz="1200" b="0">
                <a:effectLst/>
                <a:latin typeface="Times New Roman" pitchFamily="18" charset="0"/>
              </a:defRPr>
            </a:lvl1pPr>
          </a:lstStyle>
          <a:p>
            <a:endParaRPr lang="en-US" altLang="ko-KR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8709025"/>
            <a:ext cx="2938462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b" anchorCtr="0" compatLnSpc="1">
            <a:prstTxWarp prst="textNoShape">
              <a:avLst/>
            </a:prstTxWarp>
          </a:bodyPr>
          <a:lstStyle>
            <a:lvl1pPr algn="r" defTabSz="898525" eaLnBrk="0" latinLnBrk="0" hangingPunct="0">
              <a:defRPr kumimoji="0" sz="1200" b="0">
                <a:effectLst/>
                <a:latin typeface="Times New Roman" pitchFamily="18" charset="0"/>
              </a:defRPr>
            </a:lvl1pPr>
          </a:lstStyle>
          <a:p>
            <a:fld id="{0760E53C-AA90-495D-BD69-A3800A244820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latinLnBrk="0" hangingPunct="0">
              <a:defRPr kumimoji="0" sz="1200" b="0">
                <a:effectLst/>
                <a:latin typeface="Times New Roman" pitchFamily="18" charset="0"/>
              </a:defRPr>
            </a:lvl1pPr>
          </a:lstStyle>
          <a:p>
            <a:endParaRPr lang="en-US" altLang="ko-KR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latinLnBrk="0" hangingPunct="0">
              <a:defRPr kumimoji="0" sz="1200" b="0">
                <a:effectLst/>
                <a:latin typeface="Times New Roman" pitchFamily="18" charset="0"/>
              </a:defRPr>
            </a:lvl1pPr>
          </a:lstStyle>
          <a:p>
            <a:endParaRPr lang="en-US" altLang="ko-KR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latinLnBrk="0" hangingPunct="0">
              <a:defRPr kumimoji="0" sz="1200" b="0">
                <a:effectLst/>
                <a:latin typeface="Times New Roman" pitchFamily="18" charset="0"/>
              </a:defRPr>
            </a:lvl1pPr>
          </a:lstStyle>
          <a:p>
            <a:endParaRPr lang="en-US" altLang="ko-KR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latinLnBrk="0" hangingPunct="0">
              <a:defRPr kumimoji="0" sz="1200" b="0">
                <a:effectLst/>
                <a:latin typeface="Times New Roman" pitchFamily="18" charset="0"/>
              </a:defRPr>
            </a:lvl1pPr>
          </a:lstStyle>
          <a:p>
            <a:fld id="{130AA185-E121-4844-B8ED-CCEC82C019D7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33450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61963" algn="l" defTabSz="933450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23925" algn="l" defTabSz="933450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87475" algn="l" defTabSz="933450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49438" algn="l" defTabSz="933450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27" name="Picture 463" descr="title_ba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9275"/>
            <a:ext cx="9144000" cy="2003425"/>
          </a:xfrm>
          <a:prstGeom prst="rect">
            <a:avLst/>
          </a:prstGeom>
          <a:noFill/>
        </p:spPr>
      </p:pic>
      <p:sp>
        <p:nvSpPr>
          <p:cNvPr id="3686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1484313"/>
            <a:ext cx="8820150" cy="863600"/>
          </a:xfrm>
        </p:spPr>
        <p:txBody>
          <a:bodyPr lIns="92075" tIns="46038" rIns="92075" bIns="46038" anchor="b"/>
          <a:lstStyle>
            <a:lvl1pPr>
              <a:defRPr sz="4500"/>
            </a:lvl1pPr>
          </a:lstStyle>
          <a:p>
            <a:r>
              <a:rPr lang="en-US" altLang="ko-KR" smtClean="0"/>
              <a:t>Click to edit Master title style</a:t>
            </a:r>
            <a:endParaRPr lang="en-US" altLang="ko-KR"/>
          </a:p>
        </p:txBody>
      </p:sp>
      <p:sp>
        <p:nvSpPr>
          <p:cNvPr id="37329" name="Rectangle 465"/>
          <p:cNvSpPr>
            <a:spLocks noChangeArrowheads="1"/>
          </p:cNvSpPr>
          <p:nvPr/>
        </p:nvSpPr>
        <p:spPr bwMode="auto">
          <a:xfrm>
            <a:off x="0" y="6092825"/>
            <a:ext cx="9144000" cy="765175"/>
          </a:xfrm>
          <a:prstGeom prst="rect">
            <a:avLst/>
          </a:prstGeom>
          <a:solidFill>
            <a:schemeClr val="bg1">
              <a:alpha val="55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 altLang="ko-KR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264275" y="692150"/>
            <a:ext cx="1979613" cy="540067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en-US" altLang="ko-KR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23850" y="692150"/>
            <a:ext cx="5788025" cy="540067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850" y="692150"/>
            <a:ext cx="7920038" cy="865188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 altLang="ko-KR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95288" y="1628775"/>
            <a:ext cx="7056437" cy="4464050"/>
          </a:xfrm>
        </p:spPr>
        <p:txBody>
          <a:bodyPr/>
          <a:lstStyle/>
          <a:p>
            <a:r>
              <a:rPr lang="en-US" altLang="ko-KR" smtClean="0"/>
              <a:t>Click icon to add table</a:t>
            </a:r>
            <a:endParaRPr lang="en-US" altLang="ko-K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제목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850" y="692150"/>
            <a:ext cx="7920038" cy="865188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 altLang="ko-KR"/>
          </a:p>
        </p:txBody>
      </p:sp>
      <p:sp>
        <p:nvSpPr>
          <p:cNvPr id="3" name="차트 개체 틀 2"/>
          <p:cNvSpPr>
            <a:spLocks noGrp="1"/>
          </p:cNvSpPr>
          <p:nvPr>
            <p:ph type="chart" idx="1"/>
          </p:nvPr>
        </p:nvSpPr>
        <p:spPr>
          <a:xfrm>
            <a:off x="395288" y="1628775"/>
            <a:ext cx="7056437" cy="4464050"/>
          </a:xfrm>
        </p:spPr>
        <p:txBody>
          <a:bodyPr/>
          <a:lstStyle/>
          <a:p>
            <a:r>
              <a:rPr lang="en-US" altLang="ko-KR" smtClean="0"/>
              <a:t>Click icon to add chart</a:t>
            </a:r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 altLang="ko-KR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en-US" alt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 altLang="ko-KR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95288" y="1628775"/>
            <a:ext cx="3451225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altLang="ko-KR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998913" y="1628775"/>
            <a:ext cx="3452812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en-US" alt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altLang="ko-KR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en-US" altLang="ko-KR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altLang="ko-KR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en-US" altLang="ko-KR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smtClean="0"/>
              <a:t>Click icon to add picture</a:t>
            </a:r>
            <a:endParaRPr lang="en-US" altLang="ko-KR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61" name="Rectangle 321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chemeClr val="bg1">
              <a:alpha val="55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36160" name="Picture 320" descr="title_bar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9144000" cy="1412875"/>
          </a:xfrm>
          <a:prstGeom prst="rect">
            <a:avLst/>
          </a:prstGeom>
          <a:noFill/>
        </p:spPr>
      </p:pic>
      <p:sp>
        <p:nvSpPr>
          <p:cNvPr id="36020" name="Rectangle 180"/>
          <p:cNvSpPr>
            <a:spLocks noChangeArrowheads="1"/>
          </p:cNvSpPr>
          <p:nvPr/>
        </p:nvSpPr>
        <p:spPr bwMode="auto">
          <a:xfrm>
            <a:off x="8388350" y="6381750"/>
            <a:ext cx="50482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r"/>
            <a:fld id="{E6E38284-7120-49CB-9504-40A171257028}" type="slidenum">
              <a:rPr kumimoji="0" lang="ko-KR" altLang="en-US" sz="1400" b="0">
                <a:solidFill>
                  <a:schemeClr val="tx2"/>
                </a:solidFill>
                <a:effectLst/>
              </a:rPr>
              <a:pPr algn="r"/>
              <a:t>‹#›</a:t>
            </a:fld>
            <a:endParaRPr kumimoji="0" lang="en-US" altLang="ko-KR" sz="1400" b="0">
              <a:solidFill>
                <a:schemeClr val="tx2"/>
              </a:solidFill>
              <a:effectLst/>
            </a:endParaRPr>
          </a:p>
        </p:txBody>
      </p:sp>
      <p:sp>
        <p:nvSpPr>
          <p:cNvPr id="36033" name="Text Box 193"/>
          <p:cNvSpPr txBox="1">
            <a:spLocks noChangeArrowheads="1"/>
          </p:cNvSpPr>
          <p:nvPr/>
        </p:nvSpPr>
        <p:spPr bwMode="auto">
          <a:xfrm>
            <a:off x="179388" y="6381750"/>
            <a:ext cx="22336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ko-KR" sz="1200">
                <a:solidFill>
                  <a:schemeClr val="tx2"/>
                </a:solidFill>
                <a:effectLst/>
              </a:rPr>
              <a:t>www.themeart.com</a:t>
            </a:r>
          </a:p>
        </p:txBody>
      </p:sp>
      <p:sp>
        <p:nvSpPr>
          <p:cNvPr id="36025" name="Rectangle 18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628775"/>
            <a:ext cx="7056437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altLang="ko-KR" smtClean="0"/>
          </a:p>
        </p:txBody>
      </p:sp>
      <p:sp>
        <p:nvSpPr>
          <p:cNvPr id="36082" name="Freeform 242"/>
          <p:cNvSpPr>
            <a:spLocks/>
          </p:cNvSpPr>
          <p:nvPr/>
        </p:nvSpPr>
        <p:spPr bwMode="auto">
          <a:xfrm>
            <a:off x="179388" y="5373688"/>
            <a:ext cx="863600" cy="682625"/>
          </a:xfrm>
          <a:custGeom>
            <a:avLst/>
            <a:gdLst/>
            <a:ahLst/>
            <a:cxnLst>
              <a:cxn ang="0">
                <a:pos x="410" y="1157"/>
              </a:cxn>
              <a:cxn ang="0">
                <a:pos x="2542" y="1157"/>
              </a:cxn>
              <a:cxn ang="0">
                <a:pos x="2174" y="813"/>
              </a:cxn>
              <a:cxn ang="0">
                <a:pos x="2236" y="264"/>
              </a:cxn>
              <a:cxn ang="0">
                <a:pos x="2791" y="237"/>
              </a:cxn>
              <a:cxn ang="0">
                <a:pos x="4039" y="1611"/>
              </a:cxn>
              <a:cxn ang="0">
                <a:pos x="2814" y="2971"/>
              </a:cxn>
              <a:cxn ang="0">
                <a:pos x="2225" y="2926"/>
              </a:cxn>
              <a:cxn ang="0">
                <a:pos x="2174" y="2383"/>
              </a:cxn>
              <a:cxn ang="0">
                <a:pos x="2542" y="2019"/>
              </a:cxn>
              <a:cxn ang="0">
                <a:pos x="439" y="2026"/>
              </a:cxn>
              <a:cxn ang="0">
                <a:pos x="2" y="1611"/>
              </a:cxn>
              <a:cxn ang="0">
                <a:pos x="410" y="1157"/>
              </a:cxn>
            </a:cxnLst>
            <a:rect l="0" t="0" r="r" b="b"/>
            <a:pathLst>
              <a:path w="4039" h="3151">
                <a:moveTo>
                  <a:pt x="410" y="1157"/>
                </a:moveTo>
                <a:cubicBezTo>
                  <a:pt x="410" y="1157"/>
                  <a:pt x="2542" y="1157"/>
                  <a:pt x="2542" y="1157"/>
                </a:cubicBezTo>
                <a:cubicBezTo>
                  <a:pt x="2544" y="1162"/>
                  <a:pt x="2371" y="1006"/>
                  <a:pt x="2174" y="813"/>
                </a:cubicBezTo>
                <a:cubicBezTo>
                  <a:pt x="2009" y="586"/>
                  <a:pt x="2129" y="353"/>
                  <a:pt x="2236" y="264"/>
                </a:cubicBezTo>
                <a:cubicBezTo>
                  <a:pt x="2514" y="0"/>
                  <a:pt x="2777" y="223"/>
                  <a:pt x="2791" y="237"/>
                </a:cubicBezTo>
                <a:cubicBezTo>
                  <a:pt x="3415" y="924"/>
                  <a:pt x="4039" y="1611"/>
                  <a:pt x="4039" y="1611"/>
                </a:cubicBezTo>
                <a:cubicBezTo>
                  <a:pt x="4039" y="1611"/>
                  <a:pt x="3426" y="2291"/>
                  <a:pt x="2814" y="2971"/>
                </a:cubicBezTo>
                <a:cubicBezTo>
                  <a:pt x="2551" y="3151"/>
                  <a:pt x="2332" y="3024"/>
                  <a:pt x="2225" y="2926"/>
                </a:cubicBezTo>
                <a:cubicBezTo>
                  <a:pt x="2003" y="2691"/>
                  <a:pt x="2112" y="2465"/>
                  <a:pt x="2174" y="2383"/>
                </a:cubicBezTo>
                <a:cubicBezTo>
                  <a:pt x="2358" y="2201"/>
                  <a:pt x="2542" y="2019"/>
                  <a:pt x="2542" y="2019"/>
                </a:cubicBezTo>
                <a:cubicBezTo>
                  <a:pt x="2531" y="2026"/>
                  <a:pt x="1490" y="2022"/>
                  <a:pt x="439" y="2026"/>
                </a:cubicBezTo>
                <a:cubicBezTo>
                  <a:pt x="432" y="2026"/>
                  <a:pt x="7" y="2061"/>
                  <a:pt x="2" y="1611"/>
                </a:cubicBezTo>
                <a:cubicBezTo>
                  <a:pt x="0" y="1135"/>
                  <a:pt x="410" y="1157"/>
                  <a:pt x="410" y="1157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6133" name="Freeform 293"/>
          <p:cNvSpPr>
            <a:spLocks/>
          </p:cNvSpPr>
          <p:nvPr/>
        </p:nvSpPr>
        <p:spPr bwMode="auto">
          <a:xfrm>
            <a:off x="539750" y="4797425"/>
            <a:ext cx="1152525" cy="911225"/>
          </a:xfrm>
          <a:custGeom>
            <a:avLst/>
            <a:gdLst/>
            <a:ahLst/>
            <a:cxnLst>
              <a:cxn ang="0">
                <a:pos x="410" y="1157"/>
              </a:cxn>
              <a:cxn ang="0">
                <a:pos x="2542" y="1157"/>
              </a:cxn>
              <a:cxn ang="0">
                <a:pos x="2174" y="813"/>
              </a:cxn>
              <a:cxn ang="0">
                <a:pos x="2236" y="264"/>
              </a:cxn>
              <a:cxn ang="0">
                <a:pos x="2791" y="237"/>
              </a:cxn>
              <a:cxn ang="0">
                <a:pos x="4039" y="1611"/>
              </a:cxn>
              <a:cxn ang="0">
                <a:pos x="2814" y="2971"/>
              </a:cxn>
              <a:cxn ang="0">
                <a:pos x="2225" y="2926"/>
              </a:cxn>
              <a:cxn ang="0">
                <a:pos x="2174" y="2383"/>
              </a:cxn>
              <a:cxn ang="0">
                <a:pos x="2542" y="2019"/>
              </a:cxn>
              <a:cxn ang="0">
                <a:pos x="439" y="2026"/>
              </a:cxn>
              <a:cxn ang="0">
                <a:pos x="2" y="1611"/>
              </a:cxn>
              <a:cxn ang="0">
                <a:pos x="410" y="1157"/>
              </a:cxn>
            </a:cxnLst>
            <a:rect l="0" t="0" r="r" b="b"/>
            <a:pathLst>
              <a:path w="4039" h="3151">
                <a:moveTo>
                  <a:pt x="410" y="1157"/>
                </a:moveTo>
                <a:cubicBezTo>
                  <a:pt x="410" y="1157"/>
                  <a:pt x="2542" y="1157"/>
                  <a:pt x="2542" y="1157"/>
                </a:cubicBezTo>
                <a:cubicBezTo>
                  <a:pt x="2544" y="1162"/>
                  <a:pt x="2371" y="1006"/>
                  <a:pt x="2174" y="813"/>
                </a:cubicBezTo>
                <a:cubicBezTo>
                  <a:pt x="2009" y="586"/>
                  <a:pt x="2129" y="353"/>
                  <a:pt x="2236" y="264"/>
                </a:cubicBezTo>
                <a:cubicBezTo>
                  <a:pt x="2514" y="0"/>
                  <a:pt x="2777" y="223"/>
                  <a:pt x="2791" y="237"/>
                </a:cubicBezTo>
                <a:cubicBezTo>
                  <a:pt x="3415" y="924"/>
                  <a:pt x="4039" y="1611"/>
                  <a:pt x="4039" y="1611"/>
                </a:cubicBezTo>
                <a:cubicBezTo>
                  <a:pt x="4039" y="1611"/>
                  <a:pt x="3426" y="2291"/>
                  <a:pt x="2814" y="2971"/>
                </a:cubicBezTo>
                <a:cubicBezTo>
                  <a:pt x="2551" y="3151"/>
                  <a:pt x="2332" y="3024"/>
                  <a:pt x="2225" y="2926"/>
                </a:cubicBezTo>
                <a:cubicBezTo>
                  <a:pt x="2003" y="2691"/>
                  <a:pt x="2112" y="2465"/>
                  <a:pt x="2174" y="2383"/>
                </a:cubicBezTo>
                <a:cubicBezTo>
                  <a:pt x="2358" y="2201"/>
                  <a:pt x="2542" y="2019"/>
                  <a:pt x="2542" y="2019"/>
                </a:cubicBezTo>
                <a:cubicBezTo>
                  <a:pt x="2531" y="2026"/>
                  <a:pt x="1490" y="2022"/>
                  <a:pt x="439" y="2026"/>
                </a:cubicBezTo>
                <a:cubicBezTo>
                  <a:pt x="432" y="2026"/>
                  <a:pt x="7" y="2061"/>
                  <a:pt x="2" y="1611"/>
                </a:cubicBezTo>
                <a:cubicBezTo>
                  <a:pt x="0" y="1135"/>
                  <a:pt x="410" y="1157"/>
                  <a:pt x="410" y="1157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6023" name="Rectangle 183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692150"/>
            <a:ext cx="7920038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  <a:endParaRPr lang="en-US" altLang="ko-K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굴림" pitchFamily="50" charset="-127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굴림" pitchFamily="50" charset="-127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굴림" pitchFamily="50" charset="-127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굴림" pitchFamily="50" charset="-127"/>
        </a:defRPr>
      </a:lvl5pPr>
      <a:lvl6pPr marL="457200" algn="l" rtl="0" eaLnBrk="1" fontAlgn="base" latinLnBrk="1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굴림" pitchFamily="50" charset="-127"/>
        </a:defRPr>
      </a:lvl6pPr>
      <a:lvl7pPr marL="914400" algn="l" rtl="0" eaLnBrk="1" fontAlgn="base" latinLnBrk="1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굴림" pitchFamily="50" charset="-127"/>
        </a:defRPr>
      </a:lvl7pPr>
      <a:lvl8pPr marL="1371600" algn="l" rtl="0" eaLnBrk="1" fontAlgn="base" latinLnBrk="1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굴림" pitchFamily="50" charset="-127"/>
        </a:defRPr>
      </a:lvl8pPr>
      <a:lvl9pPr marL="1828800" algn="l" rtl="0" eaLnBrk="1" fontAlgn="base" latinLnBrk="1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16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32" name="Rectangle 12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Computer Literacy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Computer Literate</a:t>
            </a:r>
            <a:endParaRPr lang="en-US" altLang="ko-KR" dirty="0"/>
          </a:p>
        </p:txBody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7620001" cy="4464050"/>
          </a:xfrm>
        </p:spPr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A computer literate is able </a:t>
            </a:r>
            <a:r>
              <a:rPr lang="en-US" b="1" dirty="0" smtClean="0"/>
              <a:t>to </a:t>
            </a:r>
            <a:r>
              <a:rPr lang="en-US" b="1" dirty="0" smtClean="0"/>
              <a:t>use          computers </a:t>
            </a:r>
            <a:r>
              <a:rPr lang="en-US" dirty="0" smtClean="0"/>
              <a:t>having </a:t>
            </a:r>
            <a:r>
              <a:rPr lang="en-US" dirty="0" smtClean="0"/>
              <a:t>a good understanding </a:t>
            </a:r>
            <a:r>
              <a:rPr lang="en-US" dirty="0" smtClean="0"/>
              <a:t>  and </a:t>
            </a:r>
            <a:r>
              <a:rPr lang="en-US" dirty="0" smtClean="0"/>
              <a:t>experience of working with a computer or computer </a:t>
            </a:r>
            <a:r>
              <a:rPr lang="en-US" dirty="0" smtClean="0"/>
              <a:t>system.</a:t>
            </a:r>
          </a:p>
          <a:p>
            <a:endParaRPr lang="en-US" dirty="0" smtClean="0"/>
          </a:p>
          <a:p>
            <a:r>
              <a:rPr lang="en-GB" dirty="0" smtClean="0"/>
              <a:t>Computer Literacy is the </a:t>
            </a:r>
            <a:r>
              <a:rPr lang="en-GB" dirty="0" smtClean="0"/>
              <a:t>knowledge and </a:t>
            </a:r>
            <a:r>
              <a:rPr lang="en-GB" dirty="0" smtClean="0"/>
              <a:t>     ability </a:t>
            </a:r>
            <a:r>
              <a:rPr lang="en-GB" dirty="0" smtClean="0"/>
              <a:t>to use computers and related </a:t>
            </a:r>
            <a:r>
              <a:rPr lang="en-GB" dirty="0" smtClean="0"/>
              <a:t>           technology </a:t>
            </a:r>
            <a:r>
              <a:rPr lang="en-GB" dirty="0" smtClean="0"/>
              <a:t>efficiently and independently.</a:t>
            </a:r>
            <a:endParaRPr lang="en-US" dirty="0" smtClean="0"/>
          </a:p>
          <a:p>
            <a:pPr algn="r">
              <a:buNone/>
            </a:pPr>
            <a:endParaRPr lang="en-US" sz="1200" dirty="0" smtClean="0"/>
          </a:p>
          <a:p>
            <a:pPr algn="r">
              <a:buNone/>
            </a:pPr>
            <a:r>
              <a:rPr lang="en-US" sz="1200" dirty="0" smtClean="0"/>
              <a:t>http</a:t>
            </a:r>
            <a:r>
              <a:rPr lang="en-US" sz="1200" dirty="0" smtClean="0"/>
              <a:t>://encarta.msn.com/encnet/features/dictionary/DictionaryResults.aspx?lextype=3&amp;search=COMPUTER%20LITERACY</a:t>
            </a:r>
            <a:br>
              <a:rPr lang="en-US" sz="12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computer literacy important?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0" y="1628775"/>
            <a:ext cx="3846513" cy="4464050"/>
          </a:xfrm>
        </p:spPr>
        <p:txBody>
          <a:bodyPr/>
          <a:lstStyle/>
          <a:p>
            <a:r>
              <a:rPr lang="en-GB" dirty="0" smtClean="0"/>
              <a:t>Computer literacy </a:t>
            </a:r>
            <a:r>
              <a:rPr lang="en-GB" dirty="0" smtClean="0"/>
              <a:t>   gives </a:t>
            </a:r>
            <a:r>
              <a:rPr lang="en-GB" dirty="0" smtClean="0"/>
              <a:t>people of all </a:t>
            </a:r>
            <a:r>
              <a:rPr lang="en-GB" dirty="0" smtClean="0"/>
              <a:t>  ages </a:t>
            </a:r>
            <a:r>
              <a:rPr lang="en-GB" dirty="0" smtClean="0"/>
              <a:t>an </a:t>
            </a:r>
            <a:r>
              <a:rPr lang="en-GB" dirty="0" smtClean="0"/>
              <a:t>advantage   </a:t>
            </a:r>
            <a:r>
              <a:rPr lang="en-GB" dirty="0" smtClean="0"/>
              <a:t>in both their careers and education.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What else?</a:t>
            </a:r>
            <a:endParaRPr 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HOTSPOTTYPE" val="None"/>
  <p:tag name="BRANCHTO" val="264"/>
</p:tagLst>
</file>

<file path=ppt/theme/theme1.xml><?xml version="1.0" encoding="utf-8"?>
<a:theme xmlns:a="http://schemas.openxmlformats.org/drawingml/2006/main" name="computers">
  <a:themeElements>
    <a:clrScheme name="Easy Tech PPT 1">
      <a:dk1>
        <a:srgbClr val="000000"/>
      </a:dk1>
      <a:lt1>
        <a:srgbClr val="1538CB"/>
      </a:lt1>
      <a:dk2>
        <a:srgbClr val="1C1C1C"/>
      </a:dk2>
      <a:lt2>
        <a:srgbClr val="B2B2B2"/>
      </a:lt2>
      <a:accent1>
        <a:srgbClr val="FF3300"/>
      </a:accent1>
      <a:accent2>
        <a:srgbClr val="FF9933"/>
      </a:accent2>
      <a:accent3>
        <a:srgbClr val="AAAEE2"/>
      </a:accent3>
      <a:accent4>
        <a:srgbClr val="000000"/>
      </a:accent4>
      <a:accent5>
        <a:srgbClr val="FFADAA"/>
      </a:accent5>
      <a:accent6>
        <a:srgbClr val="E78A2D"/>
      </a:accent6>
      <a:hlink>
        <a:srgbClr val="FFFF99"/>
      </a:hlink>
      <a:folHlink>
        <a:srgbClr val="66CCFF"/>
      </a:folHlink>
    </a:clrScheme>
    <a:fontScheme name="Easy Tech PPT">
      <a:majorFont>
        <a:latin typeface="Tahoma"/>
        <a:ea typeface="굴림"/>
        <a:cs typeface=""/>
      </a:majorFont>
      <a:minorFont>
        <a:latin typeface="Tahoma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1"/>
            </a:gs>
            <a:gs pos="50000">
              <a:schemeClr val="bg1"/>
            </a:gs>
            <a:gs pos="100000">
              <a:schemeClr val="accent1"/>
            </a:gs>
          </a:gsLst>
          <a:lin ang="0" scaled="1"/>
        </a:gra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1"/>
            </a:gs>
            <a:gs pos="50000">
              <a:schemeClr val="bg1"/>
            </a:gs>
            <a:gs pos="100000">
              <a:schemeClr val="accent1"/>
            </a:gs>
          </a:gsLst>
          <a:lin ang="0" scaled="1"/>
        </a:gra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ea typeface="굴림" pitchFamily="50" charset="-127"/>
          </a:defRPr>
        </a:defPPr>
      </a:lstStyle>
    </a:lnDef>
  </a:objectDefaults>
  <a:extraClrSchemeLst>
    <a:extraClrScheme>
      <a:clrScheme name="Easy Tech PPT 1">
        <a:dk1>
          <a:srgbClr val="000000"/>
        </a:dk1>
        <a:lt1>
          <a:srgbClr val="1538CB"/>
        </a:lt1>
        <a:dk2>
          <a:srgbClr val="1C1C1C"/>
        </a:dk2>
        <a:lt2>
          <a:srgbClr val="B2B2B2"/>
        </a:lt2>
        <a:accent1>
          <a:srgbClr val="FF3300"/>
        </a:accent1>
        <a:accent2>
          <a:srgbClr val="FF9933"/>
        </a:accent2>
        <a:accent3>
          <a:srgbClr val="AAAEE2"/>
        </a:accent3>
        <a:accent4>
          <a:srgbClr val="000000"/>
        </a:accent4>
        <a:accent5>
          <a:srgbClr val="FFADAA"/>
        </a:accent5>
        <a:accent6>
          <a:srgbClr val="E78A2D"/>
        </a:accent6>
        <a:hlink>
          <a:srgbClr val="FFFF99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sy Tech PPT 2">
        <a:dk1>
          <a:srgbClr val="2D473B"/>
        </a:dk1>
        <a:lt1>
          <a:srgbClr val="A3E218"/>
        </a:lt1>
        <a:dk2>
          <a:srgbClr val="FFFF61"/>
        </a:dk2>
        <a:lt2>
          <a:srgbClr val="333333"/>
        </a:lt2>
        <a:accent1>
          <a:srgbClr val="00CC99"/>
        </a:accent1>
        <a:accent2>
          <a:srgbClr val="8FFF67"/>
        </a:accent2>
        <a:accent3>
          <a:srgbClr val="CEEEAB"/>
        </a:accent3>
        <a:accent4>
          <a:srgbClr val="253B31"/>
        </a:accent4>
        <a:accent5>
          <a:srgbClr val="AAE2CA"/>
        </a:accent5>
        <a:accent6>
          <a:srgbClr val="81E75D"/>
        </a:accent6>
        <a:hlink>
          <a:srgbClr val="CCFF66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sy Tech PPT 3">
        <a:dk1>
          <a:srgbClr val="3333CC"/>
        </a:dk1>
        <a:lt1>
          <a:srgbClr val="5C3E92"/>
        </a:lt1>
        <a:dk2>
          <a:srgbClr val="6699FF"/>
        </a:dk2>
        <a:lt2>
          <a:srgbClr val="333333"/>
        </a:lt2>
        <a:accent1>
          <a:srgbClr val="0099CC"/>
        </a:accent1>
        <a:accent2>
          <a:srgbClr val="6666FF"/>
        </a:accent2>
        <a:accent3>
          <a:srgbClr val="B5AFC7"/>
        </a:accent3>
        <a:accent4>
          <a:srgbClr val="2A2AAE"/>
        </a:accent4>
        <a:accent5>
          <a:srgbClr val="AACAE2"/>
        </a:accent5>
        <a:accent6>
          <a:srgbClr val="5C5CE7"/>
        </a:accent6>
        <a:hlink>
          <a:srgbClr val="CCFF66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A363CFD-1B27-4125-A2ED-8CCFDA6054B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computers</Template>
  <TotalTime>9</TotalTime>
  <Words>72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computers</vt:lpstr>
      <vt:lpstr>Computer Literacy</vt:lpstr>
      <vt:lpstr>Computer Literate</vt:lpstr>
      <vt:lpstr>Why is computer literacy important?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Literacy</dc:title>
  <dc:creator>Veronica</dc:creator>
  <cp:lastModifiedBy>Veronica</cp:lastModifiedBy>
  <cp:revision>1</cp:revision>
  <cp:lastPrinted>1601-01-01T00:00:00Z</cp:lastPrinted>
  <dcterms:created xsi:type="dcterms:W3CDTF">2011-01-26T23:36:48Z</dcterms:created>
  <dcterms:modified xsi:type="dcterms:W3CDTF">2011-01-26T23:46:16Z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TC019364959991</vt:lpwstr>
  </property>
</Properties>
</file>